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0F5534-41F0-463C-9DF3-11F69CBE7E82}" v="123" dt="2025-09-07T04:17:56.1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-up of a company&amp;#39;s logo&#10;&#10;AI-generated content may be incorrect.">
            <a:extLst>
              <a:ext uri="{FF2B5EF4-FFF2-40B4-BE49-F238E27FC236}">
                <a16:creationId xmlns:a16="http://schemas.microsoft.com/office/drawing/2014/main" id="{8AEBD408-61C4-FFC9-2E40-9A1DF74F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95" r="10191" b="-1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88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97A00E-7816-17EC-0134-47E3FB1E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92654"/>
            <a:ext cx="11277600" cy="560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77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F7D051-1B5A-80BF-6624-4749ED9F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6751"/>
            <a:ext cx="11277600" cy="57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36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46FCC623-7845-5E74-5B7C-DAE5E717B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65250"/>
            <a:ext cx="11277600" cy="567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86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5C9D11D7-4E2B-703C-DF85-D740C026A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10136"/>
            <a:ext cx="11277600" cy="561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56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business strategy&#10;&#10;AI-generated content may be incorrect.">
            <a:extLst>
              <a:ext uri="{FF2B5EF4-FFF2-40B4-BE49-F238E27FC236}">
                <a16:creationId xmlns:a16="http://schemas.microsoft.com/office/drawing/2014/main" id="{64468D9A-F601-0853-4D0E-BB70221B8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53852"/>
            <a:ext cx="11277600" cy="556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2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C025D840-AB84-E478-27F7-E32B49074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19297"/>
            <a:ext cx="11277600" cy="56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3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1F524C-9934-B5DB-413D-56B93F813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8354"/>
            <a:ext cx="11277600" cy="580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61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business report&#10;&#10;AI-generated content may be incorrect.">
            <a:extLst>
              <a:ext uri="{FF2B5EF4-FFF2-40B4-BE49-F238E27FC236}">
                <a16:creationId xmlns:a16="http://schemas.microsoft.com/office/drawing/2014/main" id="{92305FBA-D7AE-31CB-4367-FEC1ACBB1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38534"/>
            <a:ext cx="11277600" cy="56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71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27B3F0-0C8D-24F7-4B6A-848EAE83A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3598"/>
            <a:ext cx="11277600" cy="558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30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screenshot of a website&#10;&#10;AI-generated content may be incorrect.">
            <a:extLst>
              <a:ext uri="{FF2B5EF4-FFF2-40B4-BE49-F238E27FC236}">
                <a16:creationId xmlns:a16="http://schemas.microsoft.com/office/drawing/2014/main" id="{715D9FDB-0698-B264-E0B7-2943F356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39247"/>
            <a:ext cx="11277600" cy="5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31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7ABF5B5-40AD-55BE-3247-19AD016FE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9542"/>
            <a:ext cx="11277600" cy="561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09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216FC11-9261-0116-587F-920108590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3598"/>
            <a:ext cx="11277600" cy="550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64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1623B2D-B830-8139-F3F3-2816139D0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66548"/>
            <a:ext cx="11277600" cy="563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4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097475-9227-F92B-507F-6CEEDA70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93675"/>
            <a:ext cx="11277600" cy="5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86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3A86A7-278A-A658-D29E-B2D51718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56778"/>
            <a:ext cx="11277600" cy="548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2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-up of a computer&#10;&#10;AI-generated content may be incorrect.">
            <a:extLst>
              <a:ext uri="{FF2B5EF4-FFF2-40B4-BE49-F238E27FC236}">
                <a16:creationId xmlns:a16="http://schemas.microsoft.com/office/drawing/2014/main" id="{61DDA0BE-BF38-C268-E329-0866D7EEA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01514"/>
            <a:ext cx="11277600" cy="543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8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7E818309-BB4F-C3BD-7ED6-D8BC38575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71334"/>
            <a:ext cx="11277600" cy="5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2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7BD284-AD02-000E-2B8E-1B4B6682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72631"/>
            <a:ext cx="11277600" cy="54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60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n a paper&#10;&#10;AI-generated content may be incorrect.">
            <a:extLst>
              <a:ext uri="{FF2B5EF4-FFF2-40B4-BE49-F238E27FC236}">
                <a16:creationId xmlns:a16="http://schemas.microsoft.com/office/drawing/2014/main" id="{FBA0AC33-394D-D1F7-B10B-9E51EFD1F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614"/>
            <a:ext cx="11277600" cy="527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09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market leader&#10;&#10;AI-generated content may be incorrect.">
            <a:extLst>
              <a:ext uri="{FF2B5EF4-FFF2-40B4-BE49-F238E27FC236}">
                <a16:creationId xmlns:a16="http://schemas.microsoft.com/office/drawing/2014/main" id="{700CDABA-938F-AED6-A18F-834789BE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35862"/>
            <a:ext cx="11277600" cy="555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22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106</cp:revision>
  <dcterms:created xsi:type="dcterms:W3CDTF">2025-09-07T03:55:25Z</dcterms:created>
  <dcterms:modified xsi:type="dcterms:W3CDTF">2025-09-07T06:12:50Z</dcterms:modified>
</cp:coreProperties>
</file>